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zh-CN"/>
    </a:defPPr>
    <a:lvl1pPr marL="0" algn="l" defTabSz="9143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0" algn="l" defTabSz="9143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0" algn="l" defTabSz="9143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0" algn="l" defTabSz="9143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0" algn="l" defTabSz="9143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0" algn="l" defTabSz="9143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80" algn="l" defTabSz="9143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60" algn="l" defTabSz="9143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40" algn="l" defTabSz="9143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48" y="-114"/>
      </p:cViewPr>
      <p:guideLst>
        <p:guide orient="horz" pos="216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83CF64-202B-46BD-9A45-A1E2520B90A3}" type="doc">
      <dgm:prSet loTypeId="urn:microsoft.com/office/officeart/2005/8/layout/cycle6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B9CE9E4A-3099-4C65-A0A2-5ECA827E3AB6}">
      <dgm:prSet phldrT="[文本]"/>
      <dgm:spPr/>
      <dgm:t>
        <a:bodyPr/>
        <a:lstStyle/>
        <a:p>
          <a:r>
            <a:rPr lang="zh-CN" altLang="en-US" b="1" dirty="0" smtClean="0">
              <a:latin typeface="微软雅黑" pitchFamily="34" charset="-122"/>
              <a:ea typeface="微软雅黑" pitchFamily="34" charset="-122"/>
            </a:rPr>
            <a:t>学分置换</a:t>
          </a:r>
          <a:endParaRPr lang="zh-CN" altLang="en-US" b="1" dirty="0">
            <a:latin typeface="微软雅黑" pitchFamily="34" charset="-122"/>
            <a:ea typeface="微软雅黑" pitchFamily="34" charset="-122"/>
          </a:endParaRPr>
        </a:p>
      </dgm:t>
    </dgm:pt>
    <dgm:pt modelId="{C6097888-2730-42E2-9C6A-E4C81F31E090}" type="parTrans" cxnId="{286AD39A-DC12-42BB-9B1B-D98C9ED3073A}">
      <dgm:prSet/>
      <dgm:spPr/>
      <dgm:t>
        <a:bodyPr/>
        <a:lstStyle/>
        <a:p>
          <a:endParaRPr lang="zh-CN" altLang="en-US"/>
        </a:p>
      </dgm:t>
    </dgm:pt>
    <dgm:pt modelId="{EB9355CE-CFDA-4DE2-A075-E6AA3801F70F}" type="sibTrans" cxnId="{286AD39A-DC12-42BB-9B1B-D98C9ED3073A}">
      <dgm:prSet/>
      <dgm:spPr/>
      <dgm:t>
        <a:bodyPr/>
        <a:lstStyle/>
        <a:p>
          <a:endParaRPr lang="zh-CN" altLang="en-US"/>
        </a:p>
      </dgm:t>
    </dgm:pt>
    <dgm:pt modelId="{93DD175D-C46E-4AC3-BE9F-94B6DCA4A961}">
      <dgm:prSet phldrT="[文本]"/>
      <dgm:spPr/>
      <dgm:t>
        <a:bodyPr/>
        <a:lstStyle/>
        <a:p>
          <a:r>
            <a:rPr lang="zh-CN" altLang="en-US" b="1" dirty="0" smtClean="0">
              <a:latin typeface="微软雅黑" pitchFamily="34" charset="-122"/>
              <a:ea typeface="微软雅黑" pitchFamily="34" charset="-122"/>
            </a:rPr>
            <a:t>企业班</a:t>
          </a:r>
          <a:endParaRPr lang="zh-CN" altLang="en-US" b="1" dirty="0">
            <a:latin typeface="微软雅黑" pitchFamily="34" charset="-122"/>
            <a:ea typeface="微软雅黑" pitchFamily="34" charset="-122"/>
          </a:endParaRPr>
        </a:p>
      </dgm:t>
    </dgm:pt>
    <dgm:pt modelId="{A2C82A05-2421-443D-8005-D5B2E0D28FB9}" type="parTrans" cxnId="{570C203E-1F55-48CF-812D-4B3E0DBBE150}">
      <dgm:prSet/>
      <dgm:spPr/>
      <dgm:t>
        <a:bodyPr/>
        <a:lstStyle/>
        <a:p>
          <a:endParaRPr lang="zh-CN" altLang="en-US"/>
        </a:p>
      </dgm:t>
    </dgm:pt>
    <dgm:pt modelId="{80532110-688E-4A4D-AA36-475E45246D81}" type="sibTrans" cxnId="{570C203E-1F55-48CF-812D-4B3E0DBBE150}">
      <dgm:prSet/>
      <dgm:spPr/>
      <dgm:t>
        <a:bodyPr/>
        <a:lstStyle/>
        <a:p>
          <a:endParaRPr lang="zh-CN" altLang="en-US"/>
        </a:p>
      </dgm:t>
    </dgm:pt>
    <dgm:pt modelId="{1AC86441-AD72-40E4-9E97-9AE8E3890FB7}">
      <dgm:prSet phldrT="[文本]"/>
      <dgm:spPr/>
      <dgm:t>
        <a:bodyPr/>
        <a:lstStyle/>
        <a:p>
          <a:r>
            <a:rPr lang="zh-CN" altLang="en-US" b="1" dirty="0" smtClean="0">
              <a:latin typeface="微软雅黑" pitchFamily="34" charset="-122"/>
              <a:ea typeface="微软雅黑" pitchFamily="34" charset="-122"/>
            </a:rPr>
            <a:t>技术实训</a:t>
          </a:r>
          <a:endParaRPr lang="zh-CN" altLang="en-US" b="1" dirty="0">
            <a:latin typeface="微软雅黑" pitchFamily="34" charset="-122"/>
            <a:ea typeface="微软雅黑" pitchFamily="34" charset="-122"/>
          </a:endParaRPr>
        </a:p>
      </dgm:t>
    </dgm:pt>
    <dgm:pt modelId="{A5EE8829-5287-4D7D-8159-3CE6171A6810}" type="parTrans" cxnId="{89B7187A-E4FC-49D4-8DAE-AA378706C372}">
      <dgm:prSet/>
      <dgm:spPr/>
      <dgm:t>
        <a:bodyPr/>
        <a:lstStyle/>
        <a:p>
          <a:endParaRPr lang="zh-CN" altLang="en-US"/>
        </a:p>
      </dgm:t>
    </dgm:pt>
    <dgm:pt modelId="{E48F4584-D78A-4EEA-A571-F43FE72B15BA}" type="sibTrans" cxnId="{89B7187A-E4FC-49D4-8DAE-AA378706C372}">
      <dgm:prSet/>
      <dgm:spPr/>
      <dgm:t>
        <a:bodyPr/>
        <a:lstStyle/>
        <a:p>
          <a:endParaRPr lang="zh-CN" altLang="en-US"/>
        </a:p>
      </dgm:t>
    </dgm:pt>
    <dgm:pt modelId="{F019C79A-E685-4CB2-BA25-7B0D0109D5AE}">
      <dgm:prSet phldrT="[文本]"/>
      <dgm:spPr/>
      <dgm:t>
        <a:bodyPr/>
        <a:lstStyle/>
        <a:p>
          <a:r>
            <a:rPr lang="zh-CN" altLang="en-US" b="1" dirty="0" smtClean="0">
              <a:latin typeface="微软雅黑" pitchFamily="34" charset="-122"/>
              <a:ea typeface="微软雅黑" pitchFamily="34" charset="-122"/>
            </a:rPr>
            <a:t>专题讲座</a:t>
          </a:r>
          <a:endParaRPr lang="zh-CN" altLang="en-US" b="1" dirty="0">
            <a:latin typeface="微软雅黑" pitchFamily="34" charset="-122"/>
            <a:ea typeface="微软雅黑" pitchFamily="34" charset="-122"/>
          </a:endParaRPr>
        </a:p>
      </dgm:t>
    </dgm:pt>
    <dgm:pt modelId="{F857CE3D-AE0F-4BDE-8D0F-7560B12EBFF7}" type="parTrans" cxnId="{F1751003-79C1-4490-A9C7-E5B047456D2E}">
      <dgm:prSet/>
      <dgm:spPr/>
      <dgm:t>
        <a:bodyPr/>
        <a:lstStyle/>
        <a:p>
          <a:endParaRPr lang="zh-CN" altLang="en-US"/>
        </a:p>
      </dgm:t>
    </dgm:pt>
    <dgm:pt modelId="{7E1BF6BC-618A-4AAD-9BCC-0D0E0B94CCDE}" type="sibTrans" cxnId="{F1751003-79C1-4490-A9C7-E5B047456D2E}">
      <dgm:prSet/>
      <dgm:spPr/>
      <dgm:t>
        <a:bodyPr/>
        <a:lstStyle/>
        <a:p>
          <a:endParaRPr lang="zh-CN" altLang="en-US"/>
        </a:p>
      </dgm:t>
    </dgm:pt>
    <dgm:pt modelId="{32D7A7A8-A2D3-451C-BED0-B19455F8A8F0}">
      <dgm:prSet phldrT="[文本]" custT="1"/>
      <dgm:spPr/>
      <dgm:t>
        <a:bodyPr/>
        <a:lstStyle/>
        <a:p>
          <a:r>
            <a:rPr lang="zh-CN" altLang="en-US" sz="2000" b="1" dirty="0" smtClean="0">
              <a:latin typeface="微软雅黑" pitchFamily="34" charset="-122"/>
              <a:ea typeface="微软雅黑" pitchFamily="34" charset="-122"/>
            </a:rPr>
            <a:t>实践基地</a:t>
          </a:r>
          <a:endParaRPr lang="zh-CN" altLang="en-US" sz="2000" b="1" dirty="0">
            <a:latin typeface="微软雅黑" pitchFamily="34" charset="-122"/>
            <a:ea typeface="微软雅黑" pitchFamily="34" charset="-122"/>
          </a:endParaRPr>
        </a:p>
      </dgm:t>
    </dgm:pt>
    <dgm:pt modelId="{CD4A1652-DA05-45BC-9752-42C0D0228EFB}" type="parTrans" cxnId="{763E7B08-E3B6-4B09-95F2-0FE1FC4AB983}">
      <dgm:prSet/>
      <dgm:spPr/>
      <dgm:t>
        <a:bodyPr/>
        <a:lstStyle/>
        <a:p>
          <a:endParaRPr lang="zh-CN" altLang="en-US"/>
        </a:p>
      </dgm:t>
    </dgm:pt>
    <dgm:pt modelId="{6616FBA9-6C52-479F-A8BA-F213C500D3C3}" type="sibTrans" cxnId="{763E7B08-E3B6-4B09-95F2-0FE1FC4AB983}">
      <dgm:prSet/>
      <dgm:spPr/>
      <dgm:t>
        <a:bodyPr/>
        <a:lstStyle/>
        <a:p>
          <a:endParaRPr lang="zh-CN" altLang="en-US"/>
        </a:p>
      </dgm:t>
    </dgm:pt>
    <dgm:pt modelId="{CA67BFC2-DED4-4389-AFE6-F86806CD212B}" type="pres">
      <dgm:prSet presAssocID="{4683CF64-202B-46BD-9A45-A1E2520B90A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F471397-44FC-4EEE-9120-0DB329CFD560}" type="pres">
      <dgm:prSet presAssocID="{B9CE9E4A-3099-4C65-A0A2-5ECA827E3AB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ED75EB-CD32-4361-9810-09F3A87A5B44}" type="pres">
      <dgm:prSet presAssocID="{B9CE9E4A-3099-4C65-A0A2-5ECA827E3AB6}" presName="spNode" presStyleCnt="0"/>
      <dgm:spPr/>
    </dgm:pt>
    <dgm:pt modelId="{45E410C2-2592-4FBA-98D9-6AFCA517AA51}" type="pres">
      <dgm:prSet presAssocID="{EB9355CE-CFDA-4DE2-A075-E6AA3801F70F}" presName="sibTrans" presStyleLbl="sibTrans1D1" presStyleIdx="0" presStyleCnt="5"/>
      <dgm:spPr/>
      <dgm:t>
        <a:bodyPr/>
        <a:lstStyle/>
        <a:p>
          <a:endParaRPr lang="zh-CN" altLang="en-US"/>
        </a:p>
      </dgm:t>
    </dgm:pt>
    <dgm:pt modelId="{10B0085E-63DA-4183-BA6F-DFA9666EA48E}" type="pres">
      <dgm:prSet presAssocID="{93DD175D-C46E-4AC3-BE9F-94B6DCA4A961}" presName="node" presStyleLbl="node1" presStyleIdx="1" presStyleCnt="5" custScaleX="91580" custRadScaleRad="99368" custRadScaleInc="3231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4843E2-0307-4EC3-A5F8-D5FF2F2AEFBB}" type="pres">
      <dgm:prSet presAssocID="{93DD175D-C46E-4AC3-BE9F-94B6DCA4A961}" presName="spNode" presStyleCnt="0"/>
      <dgm:spPr/>
    </dgm:pt>
    <dgm:pt modelId="{997CB012-6878-46B3-91B8-3614F0042E4F}" type="pres">
      <dgm:prSet presAssocID="{80532110-688E-4A4D-AA36-475E45246D81}" presName="sibTrans" presStyleLbl="sibTrans1D1" presStyleIdx="1" presStyleCnt="5"/>
      <dgm:spPr/>
      <dgm:t>
        <a:bodyPr/>
        <a:lstStyle/>
        <a:p>
          <a:endParaRPr lang="zh-CN" altLang="en-US"/>
        </a:p>
      </dgm:t>
    </dgm:pt>
    <dgm:pt modelId="{A4B66C48-CA82-4DDD-8C16-82CCF3D8817D}" type="pres">
      <dgm:prSet presAssocID="{1AC86441-AD72-40E4-9E97-9AE8E3890FB7}" presName="node" presStyleLbl="node1" presStyleIdx="2" presStyleCnt="5" custRadScaleRad="100615" custRadScaleInc="-398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80181B-A620-43C2-A3CB-780C664210B6}" type="pres">
      <dgm:prSet presAssocID="{1AC86441-AD72-40E4-9E97-9AE8E3890FB7}" presName="spNode" presStyleCnt="0"/>
      <dgm:spPr/>
    </dgm:pt>
    <dgm:pt modelId="{A9F3C7B4-9D65-40F1-909B-260E586EFCD3}" type="pres">
      <dgm:prSet presAssocID="{E48F4584-D78A-4EEA-A571-F43FE72B15BA}" presName="sibTrans" presStyleLbl="sibTrans1D1" presStyleIdx="2" presStyleCnt="5"/>
      <dgm:spPr/>
      <dgm:t>
        <a:bodyPr/>
        <a:lstStyle/>
        <a:p>
          <a:endParaRPr lang="zh-CN" altLang="en-US"/>
        </a:p>
      </dgm:t>
    </dgm:pt>
    <dgm:pt modelId="{481F274F-9CC8-48A1-B12D-4EAFF307B0B7}" type="pres">
      <dgm:prSet presAssocID="{F019C79A-E685-4CB2-BA25-7B0D0109D5A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0525870-7AB1-4173-B7A3-A4C5D3FA1440}" type="pres">
      <dgm:prSet presAssocID="{F019C79A-E685-4CB2-BA25-7B0D0109D5AE}" presName="spNode" presStyleCnt="0"/>
      <dgm:spPr/>
    </dgm:pt>
    <dgm:pt modelId="{B6AC4D41-C9B4-45BB-B0CC-76EBF82F75E5}" type="pres">
      <dgm:prSet presAssocID="{7E1BF6BC-618A-4AAD-9BCC-0D0E0B94CCDE}" presName="sibTrans" presStyleLbl="sibTrans1D1" presStyleIdx="3" presStyleCnt="5"/>
      <dgm:spPr/>
      <dgm:t>
        <a:bodyPr/>
        <a:lstStyle/>
        <a:p>
          <a:endParaRPr lang="zh-CN" altLang="en-US"/>
        </a:p>
      </dgm:t>
    </dgm:pt>
    <dgm:pt modelId="{D6755D52-C767-4DED-9E8B-CC4C46D72743}" type="pres">
      <dgm:prSet presAssocID="{32D7A7A8-A2D3-451C-BED0-B19455F8A8F0}" presName="node" presStyleLbl="node1" presStyleIdx="4" presStyleCnt="5" custScaleX="96197" custScaleY="96570" custRadScaleRad="101253" custRadScaleInc="-2112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010831E-D6CF-42D7-B537-F387CC4D1F53}" type="pres">
      <dgm:prSet presAssocID="{32D7A7A8-A2D3-451C-BED0-B19455F8A8F0}" presName="spNode" presStyleCnt="0"/>
      <dgm:spPr/>
    </dgm:pt>
    <dgm:pt modelId="{0D02AF69-67FF-48AD-910E-1A54600AE598}" type="pres">
      <dgm:prSet presAssocID="{6616FBA9-6C52-479F-A8BA-F213C500D3C3}" presName="sibTrans" presStyleLbl="sibTrans1D1" presStyleIdx="4" presStyleCnt="5"/>
      <dgm:spPr/>
      <dgm:t>
        <a:bodyPr/>
        <a:lstStyle/>
        <a:p>
          <a:endParaRPr lang="zh-CN" altLang="en-US"/>
        </a:p>
      </dgm:t>
    </dgm:pt>
  </dgm:ptLst>
  <dgm:cxnLst>
    <dgm:cxn modelId="{F7359B17-C907-4160-A889-1A922647223F}" type="presOf" srcId="{F019C79A-E685-4CB2-BA25-7B0D0109D5AE}" destId="{481F274F-9CC8-48A1-B12D-4EAFF307B0B7}" srcOrd="0" destOrd="0" presId="urn:microsoft.com/office/officeart/2005/8/layout/cycle6"/>
    <dgm:cxn modelId="{7FFA3A1D-4A9D-43B1-954C-5864D4D05981}" type="presOf" srcId="{6616FBA9-6C52-479F-A8BA-F213C500D3C3}" destId="{0D02AF69-67FF-48AD-910E-1A54600AE598}" srcOrd="0" destOrd="0" presId="urn:microsoft.com/office/officeart/2005/8/layout/cycle6"/>
    <dgm:cxn modelId="{932E2ADD-73AF-4715-A62A-0230D98594E8}" type="presOf" srcId="{93DD175D-C46E-4AC3-BE9F-94B6DCA4A961}" destId="{10B0085E-63DA-4183-BA6F-DFA9666EA48E}" srcOrd="0" destOrd="0" presId="urn:microsoft.com/office/officeart/2005/8/layout/cycle6"/>
    <dgm:cxn modelId="{A645F094-FB36-41E1-BCD8-20B504BF99A9}" type="presOf" srcId="{1AC86441-AD72-40E4-9E97-9AE8E3890FB7}" destId="{A4B66C48-CA82-4DDD-8C16-82CCF3D8817D}" srcOrd="0" destOrd="0" presId="urn:microsoft.com/office/officeart/2005/8/layout/cycle6"/>
    <dgm:cxn modelId="{AA0B7F05-216D-4AE9-ADC2-369C14F5A4DB}" type="presOf" srcId="{32D7A7A8-A2D3-451C-BED0-B19455F8A8F0}" destId="{D6755D52-C767-4DED-9E8B-CC4C46D72743}" srcOrd="0" destOrd="0" presId="urn:microsoft.com/office/officeart/2005/8/layout/cycle6"/>
    <dgm:cxn modelId="{286AD39A-DC12-42BB-9B1B-D98C9ED3073A}" srcId="{4683CF64-202B-46BD-9A45-A1E2520B90A3}" destId="{B9CE9E4A-3099-4C65-A0A2-5ECA827E3AB6}" srcOrd="0" destOrd="0" parTransId="{C6097888-2730-42E2-9C6A-E4C81F31E090}" sibTransId="{EB9355CE-CFDA-4DE2-A075-E6AA3801F70F}"/>
    <dgm:cxn modelId="{44247047-2704-418E-8933-D035130F75F9}" type="presOf" srcId="{4683CF64-202B-46BD-9A45-A1E2520B90A3}" destId="{CA67BFC2-DED4-4389-AFE6-F86806CD212B}" srcOrd="0" destOrd="0" presId="urn:microsoft.com/office/officeart/2005/8/layout/cycle6"/>
    <dgm:cxn modelId="{F1751003-79C1-4490-A9C7-E5B047456D2E}" srcId="{4683CF64-202B-46BD-9A45-A1E2520B90A3}" destId="{F019C79A-E685-4CB2-BA25-7B0D0109D5AE}" srcOrd="3" destOrd="0" parTransId="{F857CE3D-AE0F-4BDE-8D0F-7560B12EBFF7}" sibTransId="{7E1BF6BC-618A-4AAD-9BCC-0D0E0B94CCDE}"/>
    <dgm:cxn modelId="{763E7B08-E3B6-4B09-95F2-0FE1FC4AB983}" srcId="{4683CF64-202B-46BD-9A45-A1E2520B90A3}" destId="{32D7A7A8-A2D3-451C-BED0-B19455F8A8F0}" srcOrd="4" destOrd="0" parTransId="{CD4A1652-DA05-45BC-9752-42C0D0228EFB}" sibTransId="{6616FBA9-6C52-479F-A8BA-F213C500D3C3}"/>
    <dgm:cxn modelId="{FD6BB6DD-EF3E-493D-BED4-4545DD631B70}" type="presOf" srcId="{80532110-688E-4A4D-AA36-475E45246D81}" destId="{997CB012-6878-46B3-91B8-3614F0042E4F}" srcOrd="0" destOrd="0" presId="urn:microsoft.com/office/officeart/2005/8/layout/cycle6"/>
    <dgm:cxn modelId="{570C203E-1F55-48CF-812D-4B3E0DBBE150}" srcId="{4683CF64-202B-46BD-9A45-A1E2520B90A3}" destId="{93DD175D-C46E-4AC3-BE9F-94B6DCA4A961}" srcOrd="1" destOrd="0" parTransId="{A2C82A05-2421-443D-8005-D5B2E0D28FB9}" sibTransId="{80532110-688E-4A4D-AA36-475E45246D81}"/>
    <dgm:cxn modelId="{56213BFB-19E3-48D5-AB33-490504A1D609}" type="presOf" srcId="{EB9355CE-CFDA-4DE2-A075-E6AA3801F70F}" destId="{45E410C2-2592-4FBA-98D9-6AFCA517AA51}" srcOrd="0" destOrd="0" presId="urn:microsoft.com/office/officeart/2005/8/layout/cycle6"/>
    <dgm:cxn modelId="{89B7187A-E4FC-49D4-8DAE-AA378706C372}" srcId="{4683CF64-202B-46BD-9A45-A1E2520B90A3}" destId="{1AC86441-AD72-40E4-9E97-9AE8E3890FB7}" srcOrd="2" destOrd="0" parTransId="{A5EE8829-5287-4D7D-8159-3CE6171A6810}" sibTransId="{E48F4584-D78A-4EEA-A571-F43FE72B15BA}"/>
    <dgm:cxn modelId="{216D42C9-25D6-40F8-A878-BEE757E3309C}" type="presOf" srcId="{7E1BF6BC-618A-4AAD-9BCC-0D0E0B94CCDE}" destId="{B6AC4D41-C9B4-45BB-B0CC-76EBF82F75E5}" srcOrd="0" destOrd="0" presId="urn:microsoft.com/office/officeart/2005/8/layout/cycle6"/>
    <dgm:cxn modelId="{FFD7595E-1D5C-4313-9F4F-B531E3C39071}" type="presOf" srcId="{B9CE9E4A-3099-4C65-A0A2-5ECA827E3AB6}" destId="{2F471397-44FC-4EEE-9120-0DB329CFD560}" srcOrd="0" destOrd="0" presId="urn:microsoft.com/office/officeart/2005/8/layout/cycle6"/>
    <dgm:cxn modelId="{DAB4722C-DC7B-45F1-A98E-4B7AEE384C50}" type="presOf" srcId="{E48F4584-D78A-4EEA-A571-F43FE72B15BA}" destId="{A9F3C7B4-9D65-40F1-909B-260E586EFCD3}" srcOrd="0" destOrd="0" presId="urn:microsoft.com/office/officeart/2005/8/layout/cycle6"/>
    <dgm:cxn modelId="{10A934A9-7732-4AE7-88A2-1BE82EDD7D21}" type="presParOf" srcId="{CA67BFC2-DED4-4389-AFE6-F86806CD212B}" destId="{2F471397-44FC-4EEE-9120-0DB329CFD560}" srcOrd="0" destOrd="0" presId="urn:microsoft.com/office/officeart/2005/8/layout/cycle6"/>
    <dgm:cxn modelId="{05B7D17A-A110-42F8-97DC-9D6FE885B451}" type="presParOf" srcId="{CA67BFC2-DED4-4389-AFE6-F86806CD212B}" destId="{61ED75EB-CD32-4361-9810-09F3A87A5B44}" srcOrd="1" destOrd="0" presId="urn:microsoft.com/office/officeart/2005/8/layout/cycle6"/>
    <dgm:cxn modelId="{C64BACEC-4608-486A-813C-FAB7A35A5C08}" type="presParOf" srcId="{CA67BFC2-DED4-4389-AFE6-F86806CD212B}" destId="{45E410C2-2592-4FBA-98D9-6AFCA517AA51}" srcOrd="2" destOrd="0" presId="urn:microsoft.com/office/officeart/2005/8/layout/cycle6"/>
    <dgm:cxn modelId="{6A92EA95-0C85-4662-A074-9A179C6063E3}" type="presParOf" srcId="{CA67BFC2-DED4-4389-AFE6-F86806CD212B}" destId="{10B0085E-63DA-4183-BA6F-DFA9666EA48E}" srcOrd="3" destOrd="0" presId="urn:microsoft.com/office/officeart/2005/8/layout/cycle6"/>
    <dgm:cxn modelId="{434F641C-13F3-4398-A485-B6A6D0C76287}" type="presParOf" srcId="{CA67BFC2-DED4-4389-AFE6-F86806CD212B}" destId="{C04843E2-0307-4EC3-A5F8-D5FF2F2AEFBB}" srcOrd="4" destOrd="0" presId="urn:microsoft.com/office/officeart/2005/8/layout/cycle6"/>
    <dgm:cxn modelId="{A1E59477-73BB-49B5-90F3-7A0E73698ECA}" type="presParOf" srcId="{CA67BFC2-DED4-4389-AFE6-F86806CD212B}" destId="{997CB012-6878-46B3-91B8-3614F0042E4F}" srcOrd="5" destOrd="0" presId="urn:microsoft.com/office/officeart/2005/8/layout/cycle6"/>
    <dgm:cxn modelId="{9E112E7A-E54F-4799-A8C7-AD93DA1781B4}" type="presParOf" srcId="{CA67BFC2-DED4-4389-AFE6-F86806CD212B}" destId="{A4B66C48-CA82-4DDD-8C16-82CCF3D8817D}" srcOrd="6" destOrd="0" presId="urn:microsoft.com/office/officeart/2005/8/layout/cycle6"/>
    <dgm:cxn modelId="{849B263B-D9FE-420B-9D47-6550F50CE841}" type="presParOf" srcId="{CA67BFC2-DED4-4389-AFE6-F86806CD212B}" destId="{5C80181B-A620-43C2-A3CB-780C664210B6}" srcOrd="7" destOrd="0" presId="urn:microsoft.com/office/officeart/2005/8/layout/cycle6"/>
    <dgm:cxn modelId="{12793348-5208-45CB-AACE-D91F14AC6F92}" type="presParOf" srcId="{CA67BFC2-DED4-4389-AFE6-F86806CD212B}" destId="{A9F3C7B4-9D65-40F1-909B-260E586EFCD3}" srcOrd="8" destOrd="0" presId="urn:microsoft.com/office/officeart/2005/8/layout/cycle6"/>
    <dgm:cxn modelId="{055FF3D0-27CD-4D77-8BBE-4956AE97EECF}" type="presParOf" srcId="{CA67BFC2-DED4-4389-AFE6-F86806CD212B}" destId="{481F274F-9CC8-48A1-B12D-4EAFF307B0B7}" srcOrd="9" destOrd="0" presId="urn:microsoft.com/office/officeart/2005/8/layout/cycle6"/>
    <dgm:cxn modelId="{29B54EA4-54CC-441E-993D-E3489654ADF7}" type="presParOf" srcId="{CA67BFC2-DED4-4389-AFE6-F86806CD212B}" destId="{80525870-7AB1-4173-B7A3-A4C5D3FA1440}" srcOrd="10" destOrd="0" presId="urn:microsoft.com/office/officeart/2005/8/layout/cycle6"/>
    <dgm:cxn modelId="{98A99D91-870A-43D5-AB2D-C40FFC0D7377}" type="presParOf" srcId="{CA67BFC2-DED4-4389-AFE6-F86806CD212B}" destId="{B6AC4D41-C9B4-45BB-B0CC-76EBF82F75E5}" srcOrd="11" destOrd="0" presId="urn:microsoft.com/office/officeart/2005/8/layout/cycle6"/>
    <dgm:cxn modelId="{9E3B41D4-0EB1-4B18-B3E5-D3CA6EE653B7}" type="presParOf" srcId="{CA67BFC2-DED4-4389-AFE6-F86806CD212B}" destId="{D6755D52-C767-4DED-9E8B-CC4C46D72743}" srcOrd="12" destOrd="0" presId="urn:microsoft.com/office/officeart/2005/8/layout/cycle6"/>
    <dgm:cxn modelId="{A15E6F65-577C-4DF9-963C-FB57AE6D2A52}" type="presParOf" srcId="{CA67BFC2-DED4-4389-AFE6-F86806CD212B}" destId="{5010831E-D6CF-42D7-B537-F387CC4D1F53}" srcOrd="13" destOrd="0" presId="urn:microsoft.com/office/officeart/2005/8/layout/cycle6"/>
    <dgm:cxn modelId="{B0AFEAD3-F8DE-443F-9956-99A1E52469F1}" type="presParOf" srcId="{CA67BFC2-DED4-4389-AFE6-F86806CD212B}" destId="{0D02AF69-67FF-48AD-910E-1A54600AE598}" srcOrd="14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78BA3-A692-46D8-9A1F-AF727BE75653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2445D-8796-4C55-8AA1-C3B04E3056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0" algn="l" defTabSz="9143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0" algn="l" defTabSz="9143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0" algn="l" defTabSz="9143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0" algn="l" defTabSz="9143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0" algn="l" defTabSz="9143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80" algn="l" defTabSz="9143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60" algn="l" defTabSz="9143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40" algn="l" defTabSz="9143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1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178300" y="130176"/>
            <a:ext cx="1295400" cy="276383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87338" y="130176"/>
            <a:ext cx="3738562" cy="276383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2" y="4406902"/>
            <a:ext cx="7772400" cy="1362074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2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87339" y="755650"/>
            <a:ext cx="2516186" cy="2138364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955926" y="755650"/>
            <a:ext cx="2517775" cy="2138364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80" indent="0">
              <a:buNone/>
              <a:defRPr sz="2000" b="1"/>
            </a:lvl2pPr>
            <a:lvl3pPr marL="914360" indent="0">
              <a:buNone/>
              <a:defRPr sz="1800" b="1"/>
            </a:lvl3pPr>
            <a:lvl4pPr marL="1371540" indent="0">
              <a:buNone/>
              <a:defRPr sz="1600" b="1"/>
            </a:lvl4pPr>
            <a:lvl5pPr marL="1828720" indent="0">
              <a:buNone/>
              <a:defRPr sz="1600" b="1"/>
            </a:lvl5pPr>
            <a:lvl6pPr marL="2285900" indent="0">
              <a:buNone/>
              <a:defRPr sz="1600" b="1"/>
            </a:lvl6pPr>
            <a:lvl7pPr marL="2743080" indent="0">
              <a:buNone/>
              <a:defRPr sz="1600" b="1"/>
            </a:lvl7pPr>
            <a:lvl8pPr marL="3200260" indent="0">
              <a:buNone/>
              <a:defRPr sz="1600" b="1"/>
            </a:lvl8pPr>
            <a:lvl9pPr marL="365744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1" y="2174876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180" indent="0">
              <a:buNone/>
              <a:defRPr sz="2000" b="1"/>
            </a:lvl2pPr>
            <a:lvl3pPr marL="914360" indent="0">
              <a:buNone/>
              <a:defRPr sz="1800" b="1"/>
            </a:lvl3pPr>
            <a:lvl4pPr marL="1371540" indent="0">
              <a:buNone/>
              <a:defRPr sz="1600" b="1"/>
            </a:lvl4pPr>
            <a:lvl5pPr marL="1828720" indent="0">
              <a:buNone/>
              <a:defRPr sz="1600" b="1"/>
            </a:lvl5pPr>
            <a:lvl6pPr marL="2285900" indent="0">
              <a:buNone/>
              <a:defRPr sz="1600" b="1"/>
            </a:lvl6pPr>
            <a:lvl7pPr marL="2743080" indent="0">
              <a:buNone/>
              <a:defRPr sz="1600" b="1"/>
            </a:lvl7pPr>
            <a:lvl8pPr marL="3200260" indent="0">
              <a:buNone/>
              <a:defRPr sz="1600" b="1"/>
            </a:lvl8pPr>
            <a:lvl9pPr marL="365744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180" indent="0">
              <a:buNone/>
              <a:defRPr sz="1200"/>
            </a:lvl2pPr>
            <a:lvl3pPr marL="914360" indent="0">
              <a:buNone/>
              <a:defRPr sz="1100"/>
            </a:lvl3pPr>
            <a:lvl4pPr marL="1371540" indent="0">
              <a:buNone/>
              <a:defRPr sz="900"/>
            </a:lvl4pPr>
            <a:lvl5pPr marL="1828720" indent="0">
              <a:buNone/>
              <a:defRPr sz="900"/>
            </a:lvl5pPr>
            <a:lvl6pPr marL="2285900" indent="0">
              <a:buNone/>
              <a:defRPr sz="900"/>
            </a:lvl6pPr>
            <a:lvl7pPr marL="2743080" indent="0">
              <a:buNone/>
              <a:defRPr sz="900"/>
            </a:lvl7pPr>
            <a:lvl8pPr marL="3200260" indent="0">
              <a:buNone/>
              <a:defRPr sz="900"/>
            </a:lvl8pPr>
            <a:lvl9pPr marL="365744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9" y="4800599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9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0" indent="0">
              <a:buNone/>
              <a:defRPr sz="2800"/>
            </a:lvl2pPr>
            <a:lvl3pPr marL="914360" indent="0">
              <a:buNone/>
              <a:defRPr sz="2500"/>
            </a:lvl3pPr>
            <a:lvl4pPr marL="1371540" indent="0">
              <a:buNone/>
              <a:defRPr sz="2000"/>
            </a:lvl4pPr>
            <a:lvl5pPr marL="1828720" indent="0">
              <a:buNone/>
              <a:defRPr sz="2000"/>
            </a:lvl5pPr>
            <a:lvl6pPr marL="2285900" indent="0">
              <a:buNone/>
              <a:defRPr sz="2000"/>
            </a:lvl6pPr>
            <a:lvl7pPr marL="2743080" indent="0">
              <a:buNone/>
              <a:defRPr sz="2000"/>
            </a:lvl7pPr>
            <a:lvl8pPr marL="3200260" indent="0">
              <a:buNone/>
              <a:defRPr sz="2000"/>
            </a:lvl8pPr>
            <a:lvl9pPr marL="365744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0" indent="0">
              <a:buNone/>
              <a:defRPr sz="1200"/>
            </a:lvl2pPr>
            <a:lvl3pPr marL="914360" indent="0">
              <a:buNone/>
              <a:defRPr sz="1100"/>
            </a:lvl3pPr>
            <a:lvl4pPr marL="1371540" indent="0">
              <a:buNone/>
              <a:defRPr sz="900"/>
            </a:lvl4pPr>
            <a:lvl5pPr marL="1828720" indent="0">
              <a:buNone/>
              <a:defRPr sz="900"/>
            </a:lvl5pPr>
            <a:lvl6pPr marL="2285900" indent="0">
              <a:buNone/>
              <a:defRPr sz="900"/>
            </a:lvl6pPr>
            <a:lvl7pPr marL="2743080" indent="0">
              <a:buNone/>
              <a:defRPr sz="900"/>
            </a:lvl7pPr>
            <a:lvl8pPr marL="3200260" indent="0">
              <a:buNone/>
              <a:defRPr sz="900"/>
            </a:lvl8pPr>
            <a:lvl9pPr marL="365744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vert="horz" lIns="91436" tIns="45719" rIns="91436" bIns="45719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2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6"/>
          </a:xfrm>
          <a:prstGeom prst="rect">
            <a:avLst/>
          </a:prstGeom>
        </p:spPr>
        <p:txBody>
          <a:bodyPr vert="horz" lIns="91436" tIns="45719" rIns="91436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B735D-F63F-4C85-A63D-DDA9469978F9}" type="datetimeFigureOut">
              <a:rPr lang="zh-CN" altLang="en-US" smtClean="0"/>
              <a:pPr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2" y="6356352"/>
            <a:ext cx="2895600" cy="365126"/>
          </a:xfrm>
          <a:prstGeom prst="rect">
            <a:avLst/>
          </a:prstGeom>
        </p:spPr>
        <p:txBody>
          <a:bodyPr vert="horz" lIns="91436" tIns="45719" rIns="91436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6"/>
          </a:xfrm>
          <a:prstGeom prst="rect">
            <a:avLst/>
          </a:prstGeom>
        </p:spPr>
        <p:txBody>
          <a:bodyPr vert="horz" lIns="91436" tIns="45719" rIns="91436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31464-E972-428D-9EA1-38DAD1822B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6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5" indent="-342885" algn="l" defTabSz="91436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7" indent="-285737" algn="l" defTabSz="9143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1" indent="-228591" algn="l" defTabSz="91436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1" indent="-228591" algn="l" defTabSz="91436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1" indent="-228591" algn="l" defTabSz="91436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1" indent="-228591" algn="l" defTabSz="9143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1" indent="-228591" algn="l" defTabSz="9143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1" indent="-228591" algn="l" defTabSz="9143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1" indent="-228591" algn="l" defTabSz="9143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142844" y="500042"/>
            <a:ext cx="9144000" cy="5641626"/>
            <a:chOff x="0" y="500042"/>
            <a:chExt cx="9144000" cy="5641626"/>
          </a:xfrm>
        </p:grpSpPr>
        <p:grpSp>
          <p:nvGrpSpPr>
            <p:cNvPr id="8" name="组合 7"/>
            <p:cNvGrpSpPr/>
            <p:nvPr/>
          </p:nvGrpSpPr>
          <p:grpSpPr>
            <a:xfrm>
              <a:off x="1428728" y="1571612"/>
              <a:ext cx="6429420" cy="4357718"/>
              <a:chOff x="1428728" y="1571612"/>
              <a:chExt cx="6429420" cy="4357718"/>
            </a:xfrm>
          </p:grpSpPr>
          <p:graphicFrame>
            <p:nvGraphicFramePr>
              <p:cNvPr id="2" name="图示 1"/>
              <p:cNvGraphicFramePr/>
              <p:nvPr/>
            </p:nvGraphicFramePr>
            <p:xfrm>
              <a:off x="1428728" y="1571612"/>
              <a:ext cx="6429420" cy="435771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3" name="TextBox 2"/>
              <p:cNvSpPr txBox="1"/>
              <p:nvPr/>
            </p:nvSpPr>
            <p:spPr>
              <a:xfrm>
                <a:off x="3857620" y="3115575"/>
                <a:ext cx="171451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2800" b="1" dirty="0" smtClean="0">
                    <a:latin typeface="微软雅黑" pitchFamily="34" charset="-122"/>
                    <a:ea typeface="微软雅黑" pitchFamily="34" charset="-122"/>
                  </a:rPr>
                  <a:t>校企合作</a:t>
                </a:r>
                <a:endParaRPr lang="en-US" altLang="zh-CN" sz="2800" b="1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1400" b="1" dirty="0" smtClean="0">
                    <a:solidFill>
                      <a:srgbClr val="C00000"/>
                    </a:solidFill>
                    <a:latin typeface="微软雅黑" pitchFamily="34" charset="-122"/>
                    <a:ea typeface="微软雅黑" pitchFamily="34" charset="-122"/>
                  </a:rPr>
                  <a:t>全国</a:t>
                </a:r>
                <a:r>
                  <a:rPr lang="en-US" altLang="zh-CN" sz="1400" b="1" dirty="0" smtClean="0">
                    <a:solidFill>
                      <a:srgbClr val="C00000"/>
                    </a:solidFill>
                    <a:latin typeface="微软雅黑" pitchFamily="34" charset="-122"/>
                    <a:ea typeface="微软雅黑" pitchFamily="34" charset="-122"/>
                  </a:rPr>
                  <a:t>53</a:t>
                </a:r>
                <a:r>
                  <a:rPr lang="zh-CN" altLang="en-US" sz="1400" b="1" dirty="0" smtClean="0">
                    <a:solidFill>
                      <a:srgbClr val="C00000"/>
                    </a:solidFill>
                    <a:latin typeface="微软雅黑" pitchFamily="34" charset="-122"/>
                    <a:ea typeface="微软雅黑" pitchFamily="34" charset="-122"/>
                  </a:rPr>
                  <a:t>所合作</a:t>
                </a:r>
                <a:r>
                  <a:rPr lang="zh-CN" altLang="en-US" sz="1400" b="1" dirty="0" smtClean="0">
                    <a:solidFill>
                      <a:srgbClr val="C00000"/>
                    </a:solidFill>
                    <a:latin typeface="微软雅黑" pitchFamily="34" charset="-122"/>
                    <a:ea typeface="微软雅黑" pitchFamily="34" charset="-122"/>
                  </a:rPr>
                  <a:t>高校</a:t>
                </a:r>
                <a:endParaRPr lang="en-US" altLang="zh-CN" sz="1400" b="1" dirty="0" smtClean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altLang="zh-CN" sz="1400" b="1" dirty="0" smtClean="0">
                    <a:solidFill>
                      <a:srgbClr val="C00000"/>
                    </a:solidFill>
                    <a:latin typeface="微软雅黑" pitchFamily="34" charset="-122"/>
                    <a:ea typeface="微软雅黑" pitchFamily="34" charset="-122"/>
                  </a:rPr>
                  <a:t>700+</a:t>
                </a:r>
                <a:r>
                  <a:rPr lang="zh-CN" altLang="en-US" sz="1400" b="1" dirty="0" smtClean="0">
                    <a:solidFill>
                      <a:srgbClr val="C00000"/>
                    </a:solidFill>
                    <a:latin typeface="微软雅黑" pitchFamily="34" charset="-122"/>
                    <a:ea typeface="微软雅黑" pitchFamily="34" charset="-122"/>
                  </a:rPr>
                  <a:t>实习生入职</a:t>
                </a:r>
                <a:endParaRPr lang="zh-CN" altLang="en-US" sz="1400" b="1" dirty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142976" y="500042"/>
              <a:ext cx="4857784" cy="787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参与一个项目周期的研发实践置换专业课学分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通用技能培养置换选修课学分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0" y="2097937"/>
              <a:ext cx="4857784" cy="787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“</a:t>
              </a:r>
              <a:r>
                <a:rPr lang="en-US" altLang="zh-CN" sz="1600" b="1" dirty="0" smtClean="0">
                  <a:latin typeface="微软雅黑" pitchFamily="34" charset="-122"/>
                  <a:ea typeface="微软雅黑" pitchFamily="34" charset="-122"/>
                </a:rPr>
                <a:t>3+1</a:t>
              </a: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”联合培养实习基地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   哈工大亚信网络安全实验室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0" y="4572008"/>
              <a:ext cx="3000364" cy="1156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技术专题讲座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600" b="1" dirty="0" smtClean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（如：</a:t>
              </a:r>
              <a:r>
                <a:rPr lang="en-US" altLang="zh-CN" sz="1400" b="1" dirty="0" smtClean="0">
                  <a:latin typeface="微软雅黑" pitchFamily="34" charset="-122"/>
                  <a:ea typeface="微软雅黑" pitchFamily="34" charset="-122"/>
                </a:rPr>
                <a:t>AI</a:t>
              </a:r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、大数据、敏捷开发）</a:t>
              </a:r>
              <a:endParaRPr lang="en-US" altLang="zh-CN" sz="1400" b="1" dirty="0" smtClean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en-US" altLang="zh-CN" sz="1400" b="1" dirty="0" smtClean="0">
                  <a:latin typeface="微软雅黑" pitchFamily="34" charset="-122"/>
                  <a:ea typeface="微软雅黑" pitchFamily="34" charset="-122"/>
                </a:rPr>
                <a:t>  </a:t>
              </a: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职业生涯规划讲座</a:t>
              </a:r>
              <a:endParaRPr lang="en-US" altLang="zh-CN" sz="1400" b="1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15108" y="1571612"/>
              <a:ext cx="24288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技术竞赛支持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企业文化活动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en-US" altLang="zh-CN" sz="1600" b="1" dirty="0" smtClean="0">
                  <a:latin typeface="微软雅黑" pitchFamily="34" charset="-122"/>
                  <a:ea typeface="微软雅黑" pitchFamily="34" charset="-122"/>
                </a:rPr>
                <a:t>  </a:t>
              </a: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企业开放日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43702" y="4572008"/>
              <a:ext cx="242889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实习生入职培训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专题技术实训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en-US" altLang="zh-CN" sz="1600" b="1" dirty="0" smtClean="0">
                  <a:latin typeface="微软雅黑" pitchFamily="34" charset="-122"/>
                  <a:ea typeface="微软雅黑" pitchFamily="34" charset="-122"/>
                </a:rPr>
                <a:t>  </a:t>
              </a: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高端技术论坛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l"/>
              </a:pPr>
              <a:r>
                <a:rPr lang="zh-CN" altLang="en-US" sz="1600" b="1" dirty="0" smtClean="0">
                  <a:latin typeface="微软雅黑" pitchFamily="34" charset="-122"/>
                  <a:ea typeface="微软雅黑" pitchFamily="34" charset="-122"/>
                </a:rPr>
                <a:t>  师徒制培养</a:t>
              </a:r>
              <a:endParaRPr lang="en-US" altLang="zh-CN" sz="1600" b="1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105</Words>
  <Application>Microsoft Office PowerPoint</Application>
  <PresentationFormat>全屏显示(4:3)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Windows 用户</cp:lastModifiedBy>
  <cp:revision>3</cp:revision>
  <dcterms:created xsi:type="dcterms:W3CDTF">2017-08-22T01:54:06Z</dcterms:created>
  <dcterms:modified xsi:type="dcterms:W3CDTF">2017-08-22T08:02:30Z</dcterms:modified>
</cp:coreProperties>
</file>